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08" y="1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3948-EA1E-467C-B61E-BCB109B661F3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159A-6E29-4CC5-A244-195C7EA934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0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3159A-6E29-4CC5-A244-195C7EA934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09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3159A-6E29-4CC5-A244-195C7EA934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72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D6B73-C3CD-D163-AEE1-97CA0B70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E31779-7E5A-E6A0-B718-C3822AE3C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2153E-3A23-98A1-0215-69AF5CE9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8A0CD-CFA4-D979-A116-27A36533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E9A4B1-E524-22B1-78D8-D1E284CE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7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57FFD-CE49-AE28-4E8A-87F3114A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4E2DF-4A6A-4B10-E787-4EB2E4CAC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20845-50DE-412B-BA44-BF46F25D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D56B5-CAE4-5775-EA06-5679A3B4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C5685-34BA-B7BF-8AFA-A8DADC69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E370AD-A655-6973-00EB-0F9DAAFBD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BCD03-C899-07F8-A04A-3CDF1293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5D2BB-8B19-C8C7-225D-78C7C796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4D95E-4C7A-9711-AA61-7BE2320C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FF5114-17B9-01E9-9F94-A45388D0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1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0B8D3-52A4-BAF6-04E4-6E18278D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84702-3D28-5B6C-3DEB-E233925E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BD6C52-316A-AEF6-4FC2-FB4C5A16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258679-EF57-00DF-1369-EA26183C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776F3-9653-4EA0-6E37-E8A48CDD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9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03DEB-5900-C7AF-311A-E0BFFEA9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0C91F-0400-61C2-A057-419C8B97B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23887-70CE-2B16-5733-16EDDD46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F5AFF-F1BC-53BC-2BA8-46BAA030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B14A47-1779-86E7-3A56-62E8A417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E57E5-830E-B7CA-5C91-282B35AC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9EE2B-30FC-0A51-B96B-DA1C1D5F1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C940DF-64B9-62D1-4D88-BF394524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57B6F0-35E6-042B-555F-60A01385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EEAA8-9388-C20C-D684-87C58F1B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A65A9-F8F4-D86B-2D10-5F9E0ABE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37F68-6274-8130-5BE9-66D5CFD3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1863-E51A-47FB-879D-11239B186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8CAE7-391E-499B-3623-7BF02E94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0F9E7E-99FA-1E4E-578E-BDDC7921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1C55A9-1C55-AC2B-F59C-85D4709E2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5078D-A72F-9C1C-953F-A7F42221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226AA5-1999-A94B-A248-7C7D76A5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46F3A5-A2A3-4033-4862-9C6730B7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0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E9D87-3C77-3BE3-B378-10F1976C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7F31EA-5784-A172-ED0D-0699E05A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5D0D7B-7387-3E4B-72A1-D7A5134D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D26C2F-FBA6-D749-D4DF-2FB5DAA9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3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590E7B-5CDB-5B35-EF7F-46644304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5F2438-2295-B3E5-603A-B2F8BDE2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D546C-D326-2CCA-AD7D-9EF3F107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7B351-D3A7-6F8B-9D21-9AE2C1C3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64873-222F-0F8D-BFB4-17A32DE2C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71DAD6-16F8-CEC4-8F0B-4365A0A4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82BE95-3219-3E0A-06D2-5FB88722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BB70B-A89A-7C99-3B56-34AC02B1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86BF36-9591-F023-B4DB-C58A6252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3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0A979-DC9A-4CE4-2FEC-C8AC204C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46B38E-FB92-4CE9-6506-6491086F3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40B58-8879-D74E-0EDD-FAEC54A89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77343B-98A2-C518-606A-815494E3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4C69B-80BD-3215-8EF5-D321D155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EDE60B-EA53-71DE-6A05-2BB8B6CF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8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A006FB-BC41-1624-FA3C-305424BB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59DF3C-6359-CF38-6776-3C82E2C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DBEFF-5951-820F-8927-3B34B960B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2F691-8D00-41CB-B2BA-387BB6AA1ECB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21037-977D-38AF-80C2-46C21B641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D2AA4E-6348-C211-C9F0-4B66B6CD9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FB51D-6CAE-484F-83E2-0C50A89A4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8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034E3B-9DBC-ADB1-CF2F-C002C9FA5D7D}"/>
              </a:ext>
            </a:extLst>
          </p:cNvPr>
          <p:cNvSpPr/>
          <p:nvPr/>
        </p:nvSpPr>
        <p:spPr>
          <a:xfrm>
            <a:off x="-1146117" y="-88900"/>
            <a:ext cx="14239817" cy="694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0D846-10E6-1BF8-4185-BC9FA3A0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64BA81-6FF5-F2A7-A5CB-CB323ABF4A91}"/>
              </a:ext>
            </a:extLst>
          </p:cNvPr>
          <p:cNvGrpSpPr/>
          <p:nvPr/>
        </p:nvGrpSpPr>
        <p:grpSpPr>
          <a:xfrm>
            <a:off x="10454133" y="-88900"/>
            <a:ext cx="2592001" cy="6912000"/>
            <a:chOff x="10454133" y="-88900"/>
            <a:chExt cx="2592001" cy="6912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7E83EDC-860B-9786-7578-4F20ABBBF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454133" y="-88900"/>
              <a:ext cx="2592001" cy="1728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7EAB4ED-D37E-AB00-1219-1567619F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454133" y="1639100"/>
              <a:ext cx="2592000" cy="1728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E25B022-41EB-DDFC-A900-620A0640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454133" y="3367100"/>
              <a:ext cx="2592000" cy="17280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720A712-789C-CA51-DDCC-87E5B3C1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454133" y="5095100"/>
              <a:ext cx="2592000" cy="1728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991364B-ADBB-337C-DD2A-09AB691BF00B}"/>
              </a:ext>
            </a:extLst>
          </p:cNvPr>
          <p:cNvGrpSpPr/>
          <p:nvPr/>
        </p:nvGrpSpPr>
        <p:grpSpPr>
          <a:xfrm>
            <a:off x="-1146117" y="-88900"/>
            <a:ext cx="2592000" cy="6911999"/>
            <a:chOff x="10454133" y="-88900"/>
            <a:chExt cx="2592000" cy="691199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AE706A6-3E89-842D-9D39-37A6B19F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454133" y="-88900"/>
              <a:ext cx="2592000" cy="1728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3C7FAD1-8F02-B8A4-3C4F-7D505184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0454133" y="1639100"/>
              <a:ext cx="2592000" cy="1727999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B352DF5-B29E-60F4-7914-79AB45B7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0454133" y="3367100"/>
              <a:ext cx="2592000" cy="1727999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CC5BBA1-12BB-BFC5-04DD-07ABC4F6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0454133" y="5095100"/>
              <a:ext cx="2592000" cy="172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63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AB6124-CE85-43FF-8C23-1E0C168C439E}"/>
              </a:ext>
            </a:extLst>
          </p:cNvPr>
          <p:cNvSpPr/>
          <p:nvPr/>
        </p:nvSpPr>
        <p:spPr>
          <a:xfrm>
            <a:off x="-1146117" y="-88900"/>
            <a:ext cx="14239817" cy="694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0D846-10E6-1BF8-4185-BC9FA3A0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64BA81-6FF5-F2A7-A5CB-CB323ABF4A91}"/>
              </a:ext>
            </a:extLst>
          </p:cNvPr>
          <p:cNvGrpSpPr/>
          <p:nvPr/>
        </p:nvGrpSpPr>
        <p:grpSpPr>
          <a:xfrm>
            <a:off x="10454133" y="-88900"/>
            <a:ext cx="2592001" cy="6912000"/>
            <a:chOff x="10454133" y="-88900"/>
            <a:chExt cx="2592001" cy="6912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7E83EDC-860B-9786-7578-4F20ABBBF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454133" y="-88900"/>
              <a:ext cx="2592001" cy="1728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7EAB4ED-D37E-AB00-1219-1567619F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454133" y="1639100"/>
              <a:ext cx="2592000" cy="1728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E25B022-41EB-DDFC-A900-620A0640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454133" y="3367100"/>
              <a:ext cx="2592000" cy="17280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720A712-789C-CA51-DDCC-87E5B3C1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454133" y="5095100"/>
              <a:ext cx="2592000" cy="1728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991364B-ADBB-337C-DD2A-09AB691BF00B}"/>
              </a:ext>
            </a:extLst>
          </p:cNvPr>
          <p:cNvGrpSpPr/>
          <p:nvPr/>
        </p:nvGrpSpPr>
        <p:grpSpPr>
          <a:xfrm>
            <a:off x="-1146117" y="-88900"/>
            <a:ext cx="2592000" cy="6911999"/>
            <a:chOff x="10454133" y="-88900"/>
            <a:chExt cx="2592000" cy="691199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AE706A6-3E89-842D-9D39-37A6B19F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454133" y="-88900"/>
              <a:ext cx="2592000" cy="1728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3C7FAD1-8F02-B8A4-3C4F-7D505184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0454133" y="1639100"/>
              <a:ext cx="2592000" cy="1727999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B352DF5-B29E-60F4-7914-79AB45B7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0454133" y="3367100"/>
              <a:ext cx="2592000" cy="1727999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CC5BBA1-12BB-BFC5-04DD-07ABC4F6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0454133" y="5095100"/>
              <a:ext cx="2592000" cy="1727999"/>
            </a:xfrm>
            <a:prstGeom prst="rect">
              <a:avLst/>
            </a:prstGeom>
          </p:spPr>
        </p:pic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7A9AECB-7940-7561-6709-838E0F7331B1}"/>
              </a:ext>
            </a:extLst>
          </p:cNvPr>
          <p:cNvCxnSpPr>
            <a:cxnSpLocks/>
          </p:cNvCxnSpPr>
          <p:nvPr/>
        </p:nvCxnSpPr>
        <p:spPr>
          <a:xfrm>
            <a:off x="1187450" y="119063"/>
            <a:ext cx="4806950" cy="330993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95B074C-8FDA-DAD9-BF2E-A73EE1DF36A3}"/>
              </a:ext>
            </a:extLst>
          </p:cNvPr>
          <p:cNvCxnSpPr>
            <a:cxnSpLocks/>
          </p:cNvCxnSpPr>
          <p:nvPr/>
        </p:nvCxnSpPr>
        <p:spPr>
          <a:xfrm>
            <a:off x="1187450" y="1447800"/>
            <a:ext cx="4849283" cy="216746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0FF87D-28BC-8F09-9D56-D8CE85180A30}"/>
              </a:ext>
            </a:extLst>
          </p:cNvPr>
          <p:cNvCxnSpPr>
            <a:cxnSpLocks/>
          </p:cNvCxnSpPr>
          <p:nvPr/>
        </p:nvCxnSpPr>
        <p:spPr>
          <a:xfrm>
            <a:off x="1187450" y="1844040"/>
            <a:ext cx="5482590" cy="187960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EA0467-A08E-4BC1-7781-F0D6904FD67F}"/>
              </a:ext>
            </a:extLst>
          </p:cNvPr>
          <p:cNvCxnSpPr>
            <a:cxnSpLocks/>
          </p:cNvCxnSpPr>
          <p:nvPr/>
        </p:nvCxnSpPr>
        <p:spPr>
          <a:xfrm>
            <a:off x="1187450" y="3164840"/>
            <a:ext cx="5289550" cy="72644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5C1C4C5-287D-CAA0-0A4F-149C42CF4722}"/>
              </a:ext>
            </a:extLst>
          </p:cNvPr>
          <p:cNvCxnSpPr>
            <a:cxnSpLocks/>
          </p:cNvCxnSpPr>
          <p:nvPr/>
        </p:nvCxnSpPr>
        <p:spPr>
          <a:xfrm>
            <a:off x="1187450" y="3561080"/>
            <a:ext cx="6178550" cy="176276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9A1CB96-665D-F5A6-9F6B-7EE91004145C}"/>
              </a:ext>
            </a:extLst>
          </p:cNvPr>
          <p:cNvCxnSpPr>
            <a:cxnSpLocks/>
          </p:cNvCxnSpPr>
          <p:nvPr/>
        </p:nvCxnSpPr>
        <p:spPr>
          <a:xfrm>
            <a:off x="1187450" y="4892040"/>
            <a:ext cx="6178550" cy="65532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B5D0E68-C1A0-A108-A668-5375E63D675C}"/>
              </a:ext>
            </a:extLst>
          </p:cNvPr>
          <p:cNvCxnSpPr>
            <a:cxnSpLocks/>
          </p:cNvCxnSpPr>
          <p:nvPr/>
        </p:nvCxnSpPr>
        <p:spPr>
          <a:xfrm>
            <a:off x="1187450" y="5323840"/>
            <a:ext cx="5838190" cy="8636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4EF6932-0EDB-4A11-2C65-572E69AB965A}"/>
              </a:ext>
            </a:extLst>
          </p:cNvPr>
          <p:cNvCxnSpPr>
            <a:cxnSpLocks/>
          </p:cNvCxnSpPr>
          <p:nvPr/>
        </p:nvCxnSpPr>
        <p:spPr>
          <a:xfrm flipV="1">
            <a:off x="1187450" y="5547360"/>
            <a:ext cx="5955030" cy="107696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D90A5B1-7F53-B0EA-C23C-4CA3CE6C7981}"/>
              </a:ext>
            </a:extLst>
          </p:cNvPr>
          <p:cNvCxnSpPr>
            <a:cxnSpLocks/>
          </p:cNvCxnSpPr>
          <p:nvPr/>
        </p:nvCxnSpPr>
        <p:spPr>
          <a:xfrm flipH="1">
            <a:off x="7479030" y="119063"/>
            <a:ext cx="3299588" cy="259873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66757B-411D-8F31-ECCE-7A0F40BEA8CB}"/>
              </a:ext>
            </a:extLst>
          </p:cNvPr>
          <p:cNvCxnSpPr>
            <a:cxnSpLocks/>
          </p:cNvCxnSpPr>
          <p:nvPr/>
        </p:nvCxnSpPr>
        <p:spPr>
          <a:xfrm flipH="1">
            <a:off x="7479030" y="1447800"/>
            <a:ext cx="3299588" cy="1511300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CE62F52-985D-F1FD-5231-23E724357B9D}"/>
              </a:ext>
            </a:extLst>
          </p:cNvPr>
          <p:cNvCxnSpPr>
            <a:cxnSpLocks/>
          </p:cNvCxnSpPr>
          <p:nvPr/>
        </p:nvCxnSpPr>
        <p:spPr>
          <a:xfrm flipH="1">
            <a:off x="8098367" y="1844040"/>
            <a:ext cx="2680251" cy="216492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9853108-8D55-B3A2-9C76-2F904AE59C53}"/>
              </a:ext>
            </a:extLst>
          </p:cNvPr>
          <p:cNvCxnSpPr>
            <a:cxnSpLocks/>
          </p:cNvCxnSpPr>
          <p:nvPr/>
        </p:nvCxnSpPr>
        <p:spPr>
          <a:xfrm flipH="1">
            <a:off x="8123767" y="3164840"/>
            <a:ext cx="2654851" cy="1030393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76592E2-6167-95B9-8632-E284A036724B}"/>
              </a:ext>
            </a:extLst>
          </p:cNvPr>
          <p:cNvCxnSpPr>
            <a:cxnSpLocks/>
          </p:cNvCxnSpPr>
          <p:nvPr/>
        </p:nvCxnSpPr>
        <p:spPr>
          <a:xfrm flipH="1">
            <a:off x="7327900" y="3561080"/>
            <a:ext cx="3450718" cy="63838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65E816A-9274-D7FB-F7D3-94B8FAC84D0F}"/>
              </a:ext>
            </a:extLst>
          </p:cNvPr>
          <p:cNvCxnSpPr>
            <a:cxnSpLocks/>
          </p:cNvCxnSpPr>
          <p:nvPr/>
        </p:nvCxnSpPr>
        <p:spPr>
          <a:xfrm flipH="1" flipV="1">
            <a:off x="7362190" y="4398433"/>
            <a:ext cx="3416428" cy="493607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A994FE-CA1C-E435-3A86-EB113487B520}"/>
              </a:ext>
            </a:extLst>
          </p:cNvPr>
          <p:cNvCxnSpPr>
            <a:cxnSpLocks/>
          </p:cNvCxnSpPr>
          <p:nvPr/>
        </p:nvCxnSpPr>
        <p:spPr>
          <a:xfrm flipH="1" flipV="1">
            <a:off x="8271933" y="4567767"/>
            <a:ext cx="2506685" cy="756073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DB9748-0E5C-7A5B-53BB-9EAC1788B85E}"/>
              </a:ext>
            </a:extLst>
          </p:cNvPr>
          <p:cNvCxnSpPr>
            <a:cxnSpLocks/>
          </p:cNvCxnSpPr>
          <p:nvPr/>
        </p:nvCxnSpPr>
        <p:spPr>
          <a:xfrm flipH="1" flipV="1">
            <a:off x="8085667" y="4720167"/>
            <a:ext cx="2692951" cy="1904153"/>
          </a:xfrm>
          <a:prstGeom prst="line">
            <a:avLst/>
          </a:prstGeom>
          <a:ln w="12700">
            <a:solidFill>
              <a:schemeClr val="accent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15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A6198A-C84D-0474-F325-BDC74AA1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68"/>
            <a:ext cx="12192000" cy="59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32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</Words>
  <Application>Microsoft Office PowerPoint</Application>
  <PresentationFormat>宽屏</PresentationFormat>
  <Paragraphs>2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Kemin Zhu</dc:creator>
  <cp:lastModifiedBy>Kemin Zhu</cp:lastModifiedBy>
  <cp:revision>2</cp:revision>
  <dcterms:created xsi:type="dcterms:W3CDTF">2024-08-18T14:50:26Z</dcterms:created>
  <dcterms:modified xsi:type="dcterms:W3CDTF">2024-08-18T15:17:37Z</dcterms:modified>
</cp:coreProperties>
</file>